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4"/>
  </p:sldMasterIdLst>
  <p:sldIdLst>
    <p:sldId id="256" r:id="rId5"/>
  </p:sldIdLst>
  <p:sldSz cx="12192000" cy="6858000"/>
  <p:notesSz cx="6858000" cy="99456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A167"/>
    <a:srgbClr val="2EADDA"/>
    <a:srgbClr val="4590C3"/>
    <a:srgbClr val="8446C2"/>
    <a:srgbClr val="D63265"/>
    <a:srgbClr val="DA5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CDB860-35D1-CB24-1305-1905C7058AC0}" v="494" dt="2024-10-15T12:29:29.0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8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cretariaat SWV3102" userId="S::secretariaat@swvpo3102ml.nl::82e74bb0-446c-4c08-96db-e98c15d93d75" providerId="AD" clId="Web-{D4CDB860-35D1-CB24-1305-1905C7058AC0}"/>
    <pc:docChg chg="modSld">
      <pc:chgData name="Secretariaat SWV3102" userId="S::secretariaat@swvpo3102ml.nl::82e74bb0-446c-4c08-96db-e98c15d93d75" providerId="AD" clId="Web-{D4CDB860-35D1-CB24-1305-1905C7058AC0}" dt="2024-10-15T12:29:29.086" v="263" actId="1076"/>
      <pc:docMkLst>
        <pc:docMk/>
      </pc:docMkLst>
      <pc:sldChg chg="addSp delSp modSp">
        <pc:chgData name="Secretariaat SWV3102" userId="S::secretariaat@swvpo3102ml.nl::82e74bb0-446c-4c08-96db-e98c15d93d75" providerId="AD" clId="Web-{D4CDB860-35D1-CB24-1305-1905C7058AC0}" dt="2024-10-15T12:29:29.086" v="263" actId="1076"/>
        <pc:sldMkLst>
          <pc:docMk/>
          <pc:sldMk cId="105850728" sldId="256"/>
        </pc:sldMkLst>
        <pc:spChg chg="del">
          <ac:chgData name="Secretariaat SWV3102" userId="S::secretariaat@swvpo3102ml.nl::82e74bb0-446c-4c08-96db-e98c15d93d75" providerId="AD" clId="Web-{D4CDB860-35D1-CB24-1305-1905C7058AC0}" dt="2024-10-15T12:11:41.145" v="153"/>
          <ac:spMkLst>
            <pc:docMk/>
            <pc:sldMk cId="105850728" sldId="256"/>
            <ac:spMk id="2" creationId="{801A33CC-B35A-A5AC-6040-E7F2ECEE7A45}"/>
          </ac:spMkLst>
        </pc:spChg>
        <pc:spChg chg="add del">
          <ac:chgData name="Secretariaat SWV3102" userId="S::secretariaat@swvpo3102ml.nl::82e74bb0-446c-4c08-96db-e98c15d93d75" providerId="AD" clId="Web-{D4CDB860-35D1-CB24-1305-1905C7058AC0}" dt="2024-10-15T12:13:45.915" v="187"/>
          <ac:spMkLst>
            <pc:docMk/>
            <pc:sldMk cId="105850728" sldId="256"/>
            <ac:spMk id="3" creationId="{F08139F2-982D-A42A-FEC1-D52F24C5C011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05:16.836" v="14" actId="20577"/>
          <ac:spMkLst>
            <pc:docMk/>
            <pc:sldMk cId="105850728" sldId="256"/>
            <ac:spMk id="4" creationId="{C122DD47-FB26-95B2-9319-7EAC1D658AD4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04:58.413" v="10" actId="20577"/>
          <ac:spMkLst>
            <pc:docMk/>
            <pc:sldMk cId="105850728" sldId="256"/>
            <ac:spMk id="5" creationId="{806EAF9C-1969-D173-11ED-E445271FD572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06:04.509" v="24" actId="20577"/>
          <ac:spMkLst>
            <pc:docMk/>
            <pc:sldMk cId="105850728" sldId="256"/>
            <ac:spMk id="7" creationId="{65736AB9-FB20-8409-A1C9-3BBA49397E9A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04:38.006" v="6" actId="20577"/>
          <ac:spMkLst>
            <pc:docMk/>
            <pc:sldMk cId="105850728" sldId="256"/>
            <ac:spMk id="15" creationId="{7AA45EAA-6BF4-CA3F-E931-071640FE08FB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28:52.085" v="262" actId="20577"/>
          <ac:spMkLst>
            <pc:docMk/>
            <pc:sldMk cId="105850728" sldId="256"/>
            <ac:spMk id="16" creationId="{01539FBA-B16B-1954-6C4E-09C4A626638E}"/>
          </ac:spMkLst>
        </pc:spChg>
        <pc:spChg chg="del mod">
          <ac:chgData name="Secretariaat SWV3102" userId="S::secretariaat@swvpo3102ml.nl::82e74bb0-446c-4c08-96db-e98c15d93d75" providerId="AD" clId="Web-{D4CDB860-35D1-CB24-1305-1905C7058AC0}" dt="2024-10-15T12:07:40.325" v="56"/>
          <ac:spMkLst>
            <pc:docMk/>
            <pc:sldMk cId="105850728" sldId="256"/>
            <ac:spMk id="17" creationId="{A6315908-07B4-2DE3-F0AC-DC84388AC31A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20:43.866" v="252" actId="1076"/>
          <ac:spMkLst>
            <pc:docMk/>
            <pc:sldMk cId="105850728" sldId="256"/>
            <ac:spMk id="18" creationId="{C2D563F1-692A-E660-D069-B20C6FE38B1E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16:47.905" v="234" actId="20577"/>
          <ac:spMkLst>
            <pc:docMk/>
            <pc:sldMk cId="105850728" sldId="256"/>
            <ac:spMk id="19" creationId="{71AFBA01-F10F-A626-ADA3-697BA9852417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18:18.908" v="244" actId="1076"/>
          <ac:spMkLst>
            <pc:docMk/>
            <pc:sldMk cId="105850728" sldId="256"/>
            <ac:spMk id="20" creationId="{8A720B94-CCA8-D721-1A80-BD868B7F0195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17:03.827" v="235" actId="20577"/>
          <ac:spMkLst>
            <pc:docMk/>
            <pc:sldMk cId="105850728" sldId="256"/>
            <ac:spMk id="21" creationId="{DC3F4C6C-95A6-9FF0-97ED-2B68F99AD324}"/>
          </ac:spMkLst>
        </pc:spChg>
        <pc:spChg chg="del">
          <ac:chgData name="Secretariaat SWV3102" userId="S::secretariaat@swvpo3102ml.nl::82e74bb0-446c-4c08-96db-e98c15d93d75" providerId="AD" clId="Web-{D4CDB860-35D1-CB24-1305-1905C7058AC0}" dt="2024-10-15T12:09:17.312" v="141"/>
          <ac:spMkLst>
            <pc:docMk/>
            <pc:sldMk cId="105850728" sldId="256"/>
            <ac:spMk id="22" creationId="{D1856270-5580-4E35-9C76-68E4A1C13C34}"/>
          </ac:spMkLst>
        </pc:spChg>
        <pc:spChg chg="add del">
          <ac:chgData name="Secretariaat SWV3102" userId="S::secretariaat@swvpo3102ml.nl::82e74bb0-446c-4c08-96db-e98c15d93d75" providerId="AD" clId="Web-{D4CDB860-35D1-CB24-1305-1905C7058AC0}" dt="2024-10-15T12:13:59.259" v="189"/>
          <ac:spMkLst>
            <pc:docMk/>
            <pc:sldMk cId="105850728" sldId="256"/>
            <ac:spMk id="23" creationId="{8B3BF54B-7986-C2B6-E8BF-BF8C2B13C2C6}"/>
          </ac:spMkLst>
        </pc:spChg>
        <pc:spChg chg="mod">
          <ac:chgData name="Secretariaat SWV3102" userId="S::secretariaat@swvpo3102ml.nl::82e74bb0-446c-4c08-96db-e98c15d93d75" providerId="AD" clId="Web-{D4CDB860-35D1-CB24-1305-1905C7058AC0}" dt="2024-10-15T12:29:29.086" v="263" actId="1076"/>
          <ac:spMkLst>
            <pc:docMk/>
            <pc:sldMk cId="105850728" sldId="256"/>
            <ac:spMk id="26" creationId="{17D586EB-700E-4C48-9922-A3A8DDC269CD}"/>
          </ac:spMkLst>
        </pc:spChg>
        <pc:spChg chg="add mod">
          <ac:chgData name="Secretariaat SWV3102" userId="S::secretariaat@swvpo3102ml.nl::82e74bb0-446c-4c08-96db-e98c15d93d75" providerId="AD" clId="Web-{D4CDB860-35D1-CB24-1305-1905C7058AC0}" dt="2024-10-15T12:21:37.446" v="256" actId="20577"/>
          <ac:spMkLst>
            <pc:docMk/>
            <pc:sldMk cId="105850728" sldId="256"/>
            <ac:spMk id="27" creationId="{C293FE32-EDD2-88B6-60A1-27520B129A9B}"/>
          </ac:spMkLst>
        </pc:spChg>
        <pc:spChg chg="add mod">
          <ac:chgData name="Secretariaat SWV3102" userId="S::secretariaat@swvpo3102ml.nl::82e74bb0-446c-4c08-96db-e98c15d93d75" providerId="AD" clId="Web-{D4CDB860-35D1-CB24-1305-1905C7058AC0}" dt="2024-10-15T12:21:30.711" v="254"/>
          <ac:spMkLst>
            <pc:docMk/>
            <pc:sldMk cId="105850728" sldId="256"/>
            <ac:spMk id="28" creationId="{CB369675-3A0C-3DF6-DBB3-F5EA51ED93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949E7-2AF9-BB10-27F2-518552B9E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C36CEB-3193-EF78-E6C2-C0179357D9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D7BADD-9947-8A1C-569B-68868C60D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5050E-6570-A6CC-BE5C-A7F3D1448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982FF3-A3D7-514B-6073-7E46B862A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31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6A001-A25E-C6D9-3888-7B335A31D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84E2985-00A5-3BB8-DABC-0B8E8342F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68B081-6E10-C540-4852-DB00AC07E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BA9667-8035-303A-3411-DA286F9E4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9DF94D-C0DE-F773-27BF-1B5BEBFAC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29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8B9E1E-C1F9-DA4F-9C82-3253A12AB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2BC2CBF-1FE1-3097-CEFC-C03C172BE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A14F21-A21C-54EA-A8AB-5375257C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3D785A-549D-CA82-539F-A92C44C1D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B1F4AE-B7CF-C2FA-F9E7-B241457E4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21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CED06F-98FB-474D-B283-0699E6A4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B9EABA-5D02-1CD8-DECA-FFAC8A0B2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D9590C-38C8-2102-58FD-492059A09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3F66DF-BD2B-6D69-FDD8-53C50DA6B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B178C8-7783-F3BF-B5E6-E26899699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4673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2A3C3E-5339-7BBC-B120-540D32AC0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016059-5D3A-F6B7-B5CC-D90BBBCBC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B5BC1-835A-15E4-B8FB-3BA03676B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AF3EEDD-5DA2-5018-3423-0749BD285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4CE2A4-4D9F-2D41-1365-AA3C3E28D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09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F27294-0F42-2B08-860D-DF7EA1231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A61601-8748-0488-ED81-7A56D5528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33B44E-9BE6-C655-02B3-D522E46EB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87816A-291E-53D9-EC9B-D7007EA71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51A0AC5-7092-20F0-5012-5EFEA0A1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81977F-47FD-B522-0289-FF1D5819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661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F92C61-90FC-193F-ADDA-6F0CBED7B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5FB783B-B599-55CF-2A2A-24DFE5FA6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ADAB250-A215-E112-65F0-28FD801A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451958-65F4-3C81-7424-F906E5A9DF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CDB2DFA-E5C1-C5C3-E4D0-F7D59338ED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473195D-B074-884A-2DB1-5AF33422E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7EF5321-5DA3-34A5-302F-C466F122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AF53B8B-C71C-67F3-52E8-1AE35394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295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2B551-33DB-FBC8-6AB0-B7BA19D1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B382843-018E-A8D0-85D8-0780A0CF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6177DC-36C1-33C4-1641-C641B9D5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FF171FE-8229-F671-6879-3BF681CE0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6191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C1935F6-3E47-617F-8D03-098049272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A8CF3A6-1833-3F3D-5835-FDC7456CE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489242-3CF3-F867-5DD0-59AC5F59F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89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797CC8-D4ED-10D2-592A-336AF260F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1D6D64-7FAD-9E9F-CE13-12DE1B9C6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C8210D7-75AC-E48D-F00D-2600B9156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5B1630-528C-6450-5EAA-CED2A6201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01FCA5-4308-598B-60F7-428B4533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E4180E-8537-C091-9D4B-B3D36C16E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2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CC5B5-7163-4E9A-47F4-8D00EF5BC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220E2AC-CDFC-6217-053F-3054F1D070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AC1EA2-B27D-81F2-075B-925287AC9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1A70F93-E7EB-2D6A-89B1-5194DEA8B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D70081-B948-C237-1758-7BC475E5C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933EC1C-B4D6-0FDA-F92F-4692FA8F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50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DA7F928-78F7-CBAE-B27E-D8C42078B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8257A2-19F4-CD40-5337-514C8B1D1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FC990C-49AF-989B-9DDC-9AAFD91559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767A-E852-4916-AEEC-56158C55504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4A07C8-8D7B-9F53-0880-4AA3F5029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037542-7D3B-E9C8-EF5D-EEEFDC6E2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ED8C0-4856-48C9-9082-E999D0CB88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7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122DD47-FB26-95B2-9319-7EAC1D658AD4}"/>
              </a:ext>
            </a:extLst>
          </p:cNvPr>
          <p:cNvSpPr/>
          <p:nvPr/>
        </p:nvSpPr>
        <p:spPr>
          <a:xfrm>
            <a:off x="656160" y="1411606"/>
            <a:ext cx="1577800" cy="816778"/>
          </a:xfrm>
          <a:prstGeom prst="roundRect">
            <a:avLst/>
          </a:prstGeom>
          <a:solidFill>
            <a:srgbClr val="DA5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baseline="0" dirty="0" err="1">
                <a:solidFill>
                  <a:srgbClr val="FFFFFF"/>
                </a:solidFill>
                <a:latin typeface="Calibri"/>
              </a:rPr>
              <a:t>Geëvalueerd</a:t>
            </a:r>
            <a:r>
              <a:rPr lang="en-US" sz="1400" baseline="0" dirty="0">
                <a:solidFill>
                  <a:srgbClr val="FFFFFF"/>
                </a:solidFill>
                <a:latin typeface="Calibri"/>
              </a:rPr>
              <a:t> </a:t>
            </a:r>
            <a:r>
              <a:rPr lang="en-US" sz="1400" dirty="0">
                <a:latin typeface="Calibri"/>
                <a:ea typeface="Calibri"/>
                <a:cs typeface="Calibri"/>
              </a:rPr>
              <a:t>​</a:t>
            </a:r>
            <a:br>
              <a:rPr lang="en-US" sz="1400" dirty="0">
                <a:latin typeface="Calibri"/>
                <a:ea typeface="Calibri"/>
                <a:cs typeface="Calibri"/>
              </a:rPr>
            </a:br>
            <a:r>
              <a:rPr lang="en-US" sz="1400" dirty="0">
                <a:solidFill>
                  <a:srgbClr val="FFFFFF"/>
                </a:solidFill>
                <a:latin typeface="Calibri"/>
              </a:rPr>
              <a:t>OPP</a:t>
            </a:r>
            <a:r>
              <a:rPr lang="en-US" sz="1400" baseline="0" dirty="0">
                <a:solidFill>
                  <a:srgbClr val="FFFFFF"/>
                </a:solidFill>
                <a:latin typeface="Calibri"/>
              </a:rPr>
              <a:t> / OP</a:t>
            </a:r>
            <a:r>
              <a:rPr lang="en-US" sz="1800" baseline="0" dirty="0">
                <a:solidFill>
                  <a:srgbClr val="FFFFFF"/>
                </a:solidFill>
                <a:latin typeface="Calibri"/>
              </a:rPr>
              <a:t> </a:t>
            </a:r>
            <a:endParaRPr lang="en-US" dirty="0">
              <a:cs typeface="Calibri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06EAF9C-1969-D173-11ED-E445271FD572}"/>
              </a:ext>
            </a:extLst>
          </p:cNvPr>
          <p:cNvSpPr/>
          <p:nvPr/>
        </p:nvSpPr>
        <p:spPr>
          <a:xfrm>
            <a:off x="2335402" y="2173605"/>
            <a:ext cx="1577800" cy="816778"/>
          </a:xfrm>
          <a:prstGeom prst="roundRect">
            <a:avLst/>
          </a:prstGeom>
          <a:solidFill>
            <a:srgbClr val="D632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>
                <a:cs typeface="Calibri"/>
              </a:rPr>
              <a:t>Aanvraag</a:t>
            </a:r>
            <a:r>
              <a:rPr lang="en-US" dirty="0">
                <a:cs typeface="Calibri"/>
              </a:rPr>
              <a:t>-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dirty="0" err="1">
                <a:cs typeface="Calibri"/>
              </a:rPr>
              <a:t>formulier</a:t>
            </a:r>
            <a:endParaRPr lang="en-US" dirty="0" err="1">
              <a:ea typeface="Calibri"/>
              <a:cs typeface="Calibri"/>
            </a:endParaRPr>
          </a:p>
        </p:txBody>
      </p:sp>
      <p:sp>
        <p:nvSpPr>
          <p:cNvPr id="6" name="Rectangle: Rounded Corners 6">
            <a:extLst>
              <a:ext uri="{FF2B5EF4-FFF2-40B4-BE49-F238E27FC236}">
                <a16:creationId xmlns:a16="http://schemas.microsoft.com/office/drawing/2014/main" id="{490CA4B1-E1C6-2584-C2F2-CB460855FC09}"/>
              </a:ext>
            </a:extLst>
          </p:cNvPr>
          <p:cNvSpPr/>
          <p:nvPr/>
        </p:nvSpPr>
        <p:spPr>
          <a:xfrm>
            <a:off x="4037057" y="2982068"/>
            <a:ext cx="1577800" cy="816778"/>
          </a:xfrm>
          <a:prstGeom prst="roundRect">
            <a:avLst/>
          </a:prstGeom>
          <a:solidFill>
            <a:srgbClr val="8446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cs typeface="Calibri"/>
              </a:rPr>
              <a:t>Toestemmings-</a:t>
            </a:r>
            <a:br>
              <a:rPr lang="en-US" sz="1600" dirty="0">
                <a:cs typeface="Calibri"/>
              </a:rPr>
            </a:br>
            <a:r>
              <a:rPr lang="en-US" sz="1600" dirty="0">
                <a:cs typeface="Calibri"/>
              </a:rPr>
              <a:t>verklaring</a:t>
            </a:r>
            <a:endParaRPr lang="en-US" sz="1600" dirty="0"/>
          </a:p>
        </p:txBody>
      </p:sp>
      <p:sp>
        <p:nvSpPr>
          <p:cNvPr id="7" name="Rectangle: Rounded Corners 7">
            <a:extLst>
              <a:ext uri="{FF2B5EF4-FFF2-40B4-BE49-F238E27FC236}">
                <a16:creationId xmlns:a16="http://schemas.microsoft.com/office/drawing/2014/main" id="{65736AB9-FB20-8409-A1C9-3BBA49397E9A}"/>
              </a:ext>
            </a:extLst>
          </p:cNvPr>
          <p:cNvSpPr/>
          <p:nvPr/>
        </p:nvSpPr>
        <p:spPr>
          <a:xfrm>
            <a:off x="5767611" y="3726217"/>
            <a:ext cx="1537694" cy="806752"/>
          </a:xfrm>
          <a:prstGeom prst="roundRect">
            <a:avLst/>
          </a:prstGeom>
          <a:solidFill>
            <a:srgbClr val="2EAD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300" dirty="0">
                <a:cs typeface="Calibri"/>
              </a:rPr>
              <a:t>TLV </a:t>
            </a:r>
            <a:r>
              <a:rPr lang="en-US" sz="1300" err="1">
                <a:cs typeface="Calibri"/>
              </a:rPr>
              <a:t>aanvraag</a:t>
            </a:r>
            <a:r>
              <a:rPr lang="en-US" sz="1300" dirty="0">
                <a:cs typeface="Calibri"/>
              </a:rPr>
              <a:t> </a:t>
            </a:r>
            <a:br>
              <a:rPr lang="en-US" sz="1300" dirty="0">
                <a:cs typeface="Calibri"/>
              </a:rPr>
            </a:br>
            <a:r>
              <a:rPr lang="en-US" sz="1300" err="1">
                <a:cs typeface="Calibri"/>
              </a:rPr>
              <a:t>indienen</a:t>
            </a:r>
            <a:r>
              <a:rPr lang="en-US" sz="1300" dirty="0">
                <a:cs typeface="Calibri"/>
              </a:rPr>
              <a:t> via </a:t>
            </a:r>
            <a:r>
              <a:rPr lang="en-US" sz="1300" err="1">
                <a:cs typeface="Calibri"/>
              </a:rPr>
              <a:t>TOPdossier</a:t>
            </a:r>
            <a:r>
              <a:rPr lang="en-US" sz="1300" dirty="0">
                <a:cs typeface="Calibri"/>
              </a:rPr>
              <a:t> </a:t>
            </a:r>
            <a:r>
              <a:rPr lang="en-US" sz="1300" err="1">
                <a:cs typeface="Calibri"/>
              </a:rPr>
              <a:t>bij</a:t>
            </a:r>
            <a:r>
              <a:rPr lang="en-US" sz="1300" dirty="0">
                <a:cs typeface="Calibri"/>
              </a:rPr>
              <a:t> SWV</a:t>
            </a:r>
            <a:endParaRPr lang="en-US" sz="1300">
              <a:ea typeface="Calibri"/>
              <a:cs typeface="Calibri"/>
            </a:endParaRPr>
          </a:p>
        </p:txBody>
      </p:sp>
      <p:sp>
        <p:nvSpPr>
          <p:cNvPr id="8" name="Rectangle: Rounded Corners 8">
            <a:extLst>
              <a:ext uri="{FF2B5EF4-FFF2-40B4-BE49-F238E27FC236}">
                <a16:creationId xmlns:a16="http://schemas.microsoft.com/office/drawing/2014/main" id="{D0E9C685-0C8C-3AA8-DAB4-83BA6DCF3FD2}"/>
              </a:ext>
            </a:extLst>
          </p:cNvPr>
          <p:cNvSpPr/>
          <p:nvPr/>
        </p:nvSpPr>
        <p:spPr>
          <a:xfrm>
            <a:off x="7495229" y="4441753"/>
            <a:ext cx="1537694" cy="806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Deskundigen-</a:t>
            </a:r>
            <a:br>
              <a:rPr lang="en-US" dirty="0">
                <a:cs typeface="Calibri"/>
              </a:rPr>
            </a:br>
            <a:r>
              <a:rPr lang="en-US" dirty="0">
                <a:cs typeface="Calibri"/>
              </a:rPr>
              <a:t>adviezen</a:t>
            </a:r>
            <a:endParaRPr lang="en-US" dirty="0"/>
          </a:p>
        </p:txBody>
      </p:sp>
      <p:sp>
        <p:nvSpPr>
          <p:cNvPr id="9" name="Rectangle: Rounded Corners 11">
            <a:extLst>
              <a:ext uri="{FF2B5EF4-FFF2-40B4-BE49-F238E27FC236}">
                <a16:creationId xmlns:a16="http://schemas.microsoft.com/office/drawing/2014/main" id="{7461402B-920E-80EC-A976-AA61222E6B1F}"/>
              </a:ext>
            </a:extLst>
          </p:cNvPr>
          <p:cNvSpPr/>
          <p:nvPr/>
        </p:nvSpPr>
        <p:spPr>
          <a:xfrm>
            <a:off x="9211642" y="5138704"/>
            <a:ext cx="1537694" cy="806752"/>
          </a:xfrm>
          <a:prstGeom prst="roundRect">
            <a:avLst/>
          </a:prstGeom>
          <a:solidFill>
            <a:srgbClr val="73A1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Besluit </a:t>
            </a:r>
            <a:endParaRPr lang="en-US" dirty="0"/>
          </a:p>
        </p:txBody>
      </p:sp>
      <p:sp>
        <p:nvSpPr>
          <p:cNvPr id="10" name="Arrow: Bent 12">
            <a:extLst>
              <a:ext uri="{FF2B5EF4-FFF2-40B4-BE49-F238E27FC236}">
                <a16:creationId xmlns:a16="http://schemas.microsoft.com/office/drawing/2014/main" id="{AB364900-5F16-8725-69C6-331F4BBAB5E1}"/>
              </a:ext>
            </a:extLst>
          </p:cNvPr>
          <p:cNvSpPr/>
          <p:nvPr/>
        </p:nvSpPr>
        <p:spPr>
          <a:xfrm flipV="1">
            <a:off x="1229257" y="2235712"/>
            <a:ext cx="1050073" cy="51000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Arrow: Bent 13">
            <a:extLst>
              <a:ext uri="{FF2B5EF4-FFF2-40B4-BE49-F238E27FC236}">
                <a16:creationId xmlns:a16="http://schemas.microsoft.com/office/drawing/2014/main" id="{A6905EC4-A32F-0317-114F-412DA7757533}"/>
              </a:ext>
            </a:extLst>
          </p:cNvPr>
          <p:cNvSpPr/>
          <p:nvPr/>
        </p:nvSpPr>
        <p:spPr>
          <a:xfrm flipV="1">
            <a:off x="2952776" y="2999350"/>
            <a:ext cx="1050073" cy="56603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Arrow: Bent 14">
            <a:extLst>
              <a:ext uri="{FF2B5EF4-FFF2-40B4-BE49-F238E27FC236}">
                <a16:creationId xmlns:a16="http://schemas.microsoft.com/office/drawing/2014/main" id="{2846B719-5D06-F17E-4EDF-02F84E4AF673}"/>
              </a:ext>
            </a:extLst>
          </p:cNvPr>
          <p:cNvSpPr/>
          <p:nvPr/>
        </p:nvSpPr>
        <p:spPr>
          <a:xfrm flipV="1">
            <a:off x="4721665" y="3805901"/>
            <a:ext cx="1027662" cy="54362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Arrow: Bent 15">
            <a:extLst>
              <a:ext uri="{FF2B5EF4-FFF2-40B4-BE49-F238E27FC236}">
                <a16:creationId xmlns:a16="http://schemas.microsoft.com/office/drawing/2014/main" id="{28C138BF-E50C-A797-090E-6FA9C4F87330}"/>
              </a:ext>
            </a:extLst>
          </p:cNvPr>
          <p:cNvSpPr/>
          <p:nvPr/>
        </p:nvSpPr>
        <p:spPr>
          <a:xfrm flipV="1">
            <a:off x="6412114" y="4540023"/>
            <a:ext cx="1072484" cy="48759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Arrow: Bent 16">
            <a:extLst>
              <a:ext uri="{FF2B5EF4-FFF2-40B4-BE49-F238E27FC236}">
                <a16:creationId xmlns:a16="http://schemas.microsoft.com/office/drawing/2014/main" id="{8D234DA8-2038-739C-67F1-E49803E82722}"/>
              </a:ext>
            </a:extLst>
          </p:cNvPr>
          <p:cNvSpPr/>
          <p:nvPr/>
        </p:nvSpPr>
        <p:spPr>
          <a:xfrm flipV="1">
            <a:off x="8155039" y="5251733"/>
            <a:ext cx="1061278" cy="45397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7AA45EAA-6BF4-CA3F-E931-071640FE08FB}"/>
              </a:ext>
            </a:extLst>
          </p:cNvPr>
          <p:cNvSpPr txBox="1"/>
          <p:nvPr/>
        </p:nvSpPr>
        <p:spPr>
          <a:xfrm>
            <a:off x="2272989" y="344479"/>
            <a:ext cx="961421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latin typeface="Arial"/>
                <a:cs typeface="Calibri"/>
              </a:rPr>
              <a:t>Aanvraag</a:t>
            </a:r>
            <a:r>
              <a:rPr lang="en-US" b="1" dirty="0">
                <a:latin typeface="Arial"/>
                <a:cs typeface="Calibri"/>
              </a:rPr>
              <a:t> TLV </a:t>
            </a:r>
            <a:r>
              <a:rPr lang="en-US" b="1" dirty="0" err="1">
                <a:latin typeface="Arial"/>
                <a:cs typeface="Calibri"/>
              </a:rPr>
              <a:t>bij</a:t>
            </a:r>
            <a:r>
              <a:rPr lang="en-US" b="1" dirty="0">
                <a:latin typeface="Arial"/>
                <a:cs typeface="Calibri"/>
              </a:rPr>
              <a:t> SWV </a:t>
            </a:r>
            <a:r>
              <a:rPr lang="en-US" b="1" dirty="0" err="1">
                <a:latin typeface="Arial"/>
                <a:cs typeface="Calibri"/>
              </a:rPr>
              <a:t>Passend</a:t>
            </a:r>
            <a:r>
              <a:rPr lang="en-US" b="1" dirty="0">
                <a:latin typeface="Arial"/>
                <a:cs typeface="Calibri"/>
              </a:rPr>
              <a:t> </a:t>
            </a:r>
            <a:r>
              <a:rPr lang="en-US" b="1" dirty="0" err="1">
                <a:latin typeface="Arial"/>
                <a:cs typeface="Calibri"/>
              </a:rPr>
              <a:t>Primair</a:t>
            </a:r>
            <a:r>
              <a:rPr lang="en-US" b="1" dirty="0">
                <a:latin typeface="Arial"/>
                <a:cs typeface="Calibri"/>
              </a:rPr>
              <a:t> </a:t>
            </a:r>
            <a:r>
              <a:rPr lang="en-US" b="1" dirty="0" err="1">
                <a:latin typeface="Arial"/>
                <a:cs typeface="Calibri"/>
              </a:rPr>
              <a:t>Onderwijs</a:t>
            </a:r>
            <a:r>
              <a:rPr lang="en-US" b="1" dirty="0">
                <a:latin typeface="Arial"/>
                <a:cs typeface="Calibri"/>
              </a:rPr>
              <a:t> Midden-Limburg </a:t>
            </a:r>
            <a:br>
              <a:rPr lang="en-US" b="1" dirty="0">
                <a:latin typeface="Arial"/>
                <a:cs typeface="Calibri"/>
              </a:rPr>
            </a:br>
            <a:r>
              <a:rPr lang="en-US" sz="1000" dirty="0">
                <a:latin typeface="Arial"/>
                <a:cs typeface="Calibri"/>
              </a:rPr>
              <a:t>(</a:t>
            </a:r>
            <a:r>
              <a:rPr lang="en-US" sz="1000" dirty="0" err="1">
                <a:latin typeface="Arial"/>
                <a:cs typeface="Calibri"/>
              </a:rPr>
              <a:t>versie</a:t>
            </a:r>
            <a:r>
              <a:rPr lang="en-US" sz="1000" dirty="0">
                <a:latin typeface="Arial"/>
                <a:cs typeface="Calibri"/>
              </a:rPr>
              <a:t> 01-01-2025)</a:t>
            </a:r>
            <a:endParaRPr lang="en-US" dirty="0">
              <a:latin typeface="Arial"/>
              <a:cs typeface="Calibri"/>
            </a:endParaRP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01539FBA-B16B-1954-6C4E-09C4A626638E}"/>
              </a:ext>
            </a:extLst>
          </p:cNvPr>
          <p:cNvSpPr txBox="1"/>
          <p:nvPr/>
        </p:nvSpPr>
        <p:spPr>
          <a:xfrm>
            <a:off x="2369445" y="1494639"/>
            <a:ext cx="571871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cs typeface="Calibri"/>
              </a:rPr>
              <a:t>Aanvragende</a:t>
            </a:r>
            <a:r>
              <a:rPr lang="en-US" sz="1200" dirty="0">
                <a:cs typeface="Calibri"/>
              </a:rPr>
              <a:t> school </a:t>
            </a:r>
            <a:r>
              <a:rPr lang="en-US" sz="1200" dirty="0" err="1">
                <a:cs typeface="Calibri"/>
              </a:rPr>
              <a:t>zorgt</a:t>
            </a:r>
            <a:r>
              <a:rPr lang="en-US" sz="1200" dirty="0">
                <a:cs typeface="Calibri"/>
              </a:rPr>
              <a:t> (</a:t>
            </a:r>
            <a:r>
              <a:rPr lang="en-US" sz="1200" dirty="0" err="1">
                <a:cs typeface="Calibri"/>
              </a:rPr>
              <a:t>eventueel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samen</a:t>
            </a:r>
            <a:r>
              <a:rPr lang="en-US" sz="1200" dirty="0">
                <a:cs typeface="Calibri"/>
              </a:rPr>
              <a:t> met </a:t>
            </a:r>
            <a:r>
              <a:rPr lang="en-US" sz="1200" dirty="0" err="1">
                <a:cs typeface="Calibri"/>
              </a:rPr>
              <a:t>huidige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instelling</a:t>
            </a:r>
            <a:r>
              <a:rPr lang="en-US" sz="1200" dirty="0">
                <a:cs typeface="Calibri"/>
              </a:rPr>
              <a:t>) </a:t>
            </a:r>
            <a:r>
              <a:rPr lang="en-US" sz="1200" dirty="0" err="1">
                <a:cs typeface="Calibri"/>
              </a:rPr>
              <a:t>voor</a:t>
            </a:r>
            <a:r>
              <a:rPr lang="en-US" sz="1200" dirty="0">
                <a:cs typeface="Calibri"/>
              </a:rPr>
              <a:t> het </a:t>
            </a:r>
            <a:r>
              <a:rPr lang="en-US" sz="1200" dirty="0" err="1">
                <a:cs typeface="Calibri"/>
              </a:rPr>
              <a:t>volgende</a:t>
            </a:r>
            <a:r>
              <a:rPr lang="en-US" sz="1200" dirty="0">
                <a:cs typeface="Calibri"/>
              </a:rPr>
              <a:t>: 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- </a:t>
            </a:r>
            <a:r>
              <a:rPr lang="en-US" sz="1200" dirty="0" err="1">
                <a:cs typeface="Calibri"/>
              </a:rPr>
              <a:t>Ouders</a:t>
            </a:r>
            <a:r>
              <a:rPr lang="en-US" sz="1200" dirty="0">
                <a:cs typeface="Calibri"/>
              </a:rPr>
              <a:t>/</a:t>
            </a:r>
            <a:r>
              <a:rPr lang="en-US" sz="1200" dirty="0" err="1">
                <a:cs typeface="Calibri"/>
              </a:rPr>
              <a:t>verzorgers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zijn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vroegtijdig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en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blijvend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betrokken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bij</a:t>
            </a:r>
            <a:r>
              <a:rPr lang="en-US" sz="1200" dirty="0">
                <a:cs typeface="Calibri"/>
              </a:rPr>
              <a:t> het </a:t>
            </a:r>
            <a:r>
              <a:rPr lang="en-US" sz="1200" dirty="0" err="1">
                <a:cs typeface="Calibri"/>
              </a:rPr>
              <a:t>proces</a:t>
            </a:r>
            <a:r>
              <a:rPr lang="en-US" sz="1200" dirty="0">
                <a:cs typeface="Calibri"/>
              </a:rPr>
              <a:t>. 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- </a:t>
            </a:r>
            <a:r>
              <a:rPr lang="en-US" sz="1200" dirty="0" err="1">
                <a:cs typeface="Calibri"/>
              </a:rPr>
              <a:t>Handtekening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en</a:t>
            </a:r>
            <a:r>
              <a:rPr lang="en-US" sz="1200" dirty="0">
                <a:cs typeface="Calibri"/>
              </a:rPr>
              <a:t> datum </a:t>
            </a:r>
            <a:r>
              <a:rPr lang="en-US" sz="1200" dirty="0" err="1">
                <a:cs typeface="Calibri"/>
              </a:rPr>
              <a:t>zijn</a:t>
            </a:r>
            <a:r>
              <a:rPr lang="en-US" sz="1200" dirty="0">
                <a:cs typeface="Calibri"/>
              </a:rPr>
              <a:t> </a:t>
            </a:r>
            <a:r>
              <a:rPr lang="en-US" sz="1200" dirty="0" err="1">
                <a:cs typeface="Calibri"/>
              </a:rPr>
              <a:t>ingevuld</a:t>
            </a:r>
            <a:r>
              <a:rPr lang="en-US" sz="1200" dirty="0">
                <a:cs typeface="Calibri"/>
              </a:rPr>
              <a:t>. </a:t>
            </a:r>
            <a:br>
              <a:rPr lang="en-US" sz="1200" dirty="0">
                <a:cs typeface="Calibri"/>
              </a:rPr>
            </a:br>
            <a:endParaRPr lang="en-US" sz="1200">
              <a:ea typeface="Calibri"/>
              <a:cs typeface="Calibri"/>
            </a:endParaRP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C2D563F1-692A-E660-D069-B20C6FE38B1E}"/>
              </a:ext>
            </a:extLst>
          </p:cNvPr>
          <p:cNvSpPr txBox="1"/>
          <p:nvPr/>
        </p:nvSpPr>
        <p:spPr>
          <a:xfrm>
            <a:off x="4214644" y="2234076"/>
            <a:ext cx="57187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/>
              <a:t>Ouders</a:t>
            </a:r>
            <a:r>
              <a:rPr lang="en-US" sz="1200" dirty="0"/>
              <a:t>/</a:t>
            </a:r>
            <a:r>
              <a:rPr lang="en-US" sz="1200" dirty="0" err="1"/>
              <a:t>verzorgers</a:t>
            </a:r>
            <a:r>
              <a:rPr lang="en-US" sz="1200" dirty="0"/>
              <a:t> </a:t>
            </a:r>
            <a:r>
              <a:rPr lang="en-US" sz="1200" dirty="0" err="1"/>
              <a:t>ondertekenen</a:t>
            </a:r>
            <a:r>
              <a:rPr lang="en-US" sz="1200" dirty="0"/>
              <a:t> het </a:t>
            </a:r>
            <a:r>
              <a:rPr lang="en-US" sz="1200" dirty="0" err="1"/>
              <a:t>handelingsgerichte</a:t>
            </a:r>
            <a:r>
              <a:rPr lang="en-US" sz="1200" dirty="0"/>
              <a:t> </a:t>
            </a:r>
            <a:r>
              <a:rPr lang="en-US" sz="1200" dirty="0" err="1"/>
              <a:t>deel</a:t>
            </a:r>
            <a:r>
              <a:rPr lang="en-US" sz="1200" dirty="0"/>
              <a:t> van het OPP. Er </a:t>
            </a:r>
            <a:r>
              <a:rPr lang="en-US" sz="1200" dirty="0" err="1"/>
              <a:t>wordt</a:t>
            </a:r>
            <a:r>
              <a:rPr lang="en-US" sz="1200" dirty="0"/>
              <a:t> </a:t>
            </a:r>
            <a:r>
              <a:rPr lang="en-US" sz="1200" dirty="0" err="1"/>
              <a:t>een</a:t>
            </a:r>
            <a:r>
              <a:rPr lang="en-US" sz="1200" dirty="0"/>
              <a:t> </a:t>
            </a:r>
            <a:r>
              <a:rPr lang="en-US" sz="1200" dirty="0" err="1"/>
              <a:t>actueel</a:t>
            </a:r>
            <a:r>
              <a:rPr lang="en-US" sz="1200" dirty="0"/>
              <a:t> </a:t>
            </a:r>
            <a:r>
              <a:rPr lang="en-US" sz="1200" dirty="0" err="1"/>
              <a:t>geëvalueerd</a:t>
            </a:r>
            <a:r>
              <a:rPr lang="en-US" sz="1200" dirty="0"/>
              <a:t> OPP/OP </a:t>
            </a:r>
            <a:r>
              <a:rPr lang="en-US" sz="1200" dirty="0" err="1"/>
              <a:t>verwacht</a:t>
            </a:r>
            <a:r>
              <a:rPr lang="en-US" sz="1200" dirty="0"/>
              <a:t> </a:t>
            </a:r>
            <a:r>
              <a:rPr lang="en-US" sz="1200" dirty="0" err="1"/>
              <a:t>dat</a:t>
            </a:r>
            <a:r>
              <a:rPr lang="en-US" sz="1200" dirty="0"/>
              <a:t> </a:t>
            </a:r>
            <a:r>
              <a:rPr lang="en-US" sz="1200" dirty="0" err="1"/>
              <a:t>niet</a:t>
            </a:r>
            <a:r>
              <a:rPr lang="en-US" sz="1200" dirty="0"/>
              <a:t> </a:t>
            </a:r>
            <a:r>
              <a:rPr lang="en-US" sz="1200" dirty="0" err="1"/>
              <a:t>ouder</a:t>
            </a:r>
            <a:r>
              <a:rPr lang="en-US" sz="1200" dirty="0"/>
              <a:t> is dan </a:t>
            </a:r>
            <a:r>
              <a:rPr lang="en-US" sz="1200" dirty="0" err="1"/>
              <a:t>een</a:t>
            </a:r>
            <a:r>
              <a:rPr lang="en-US" sz="1200" dirty="0"/>
              <a:t> half </a:t>
            </a:r>
            <a:r>
              <a:rPr lang="en-US" sz="1200" dirty="0" err="1"/>
              <a:t>jaar</a:t>
            </a:r>
            <a:r>
              <a:rPr lang="en-US" sz="1200" dirty="0"/>
              <a:t>. </a:t>
            </a:r>
            <a:endParaRPr lang="en-US" dirty="0"/>
          </a:p>
          <a:p>
            <a:r>
              <a:rPr lang="en-US" sz="1200" dirty="0"/>
              <a:t>Een </a:t>
            </a:r>
            <a:r>
              <a:rPr lang="en-US" sz="1200" dirty="0" err="1"/>
              <a:t>integratief</a:t>
            </a:r>
            <a:r>
              <a:rPr lang="en-US" sz="1200" dirty="0"/>
              <a:t> </a:t>
            </a:r>
            <a:r>
              <a:rPr lang="en-US" sz="1200" dirty="0" err="1"/>
              <a:t>beeld</a:t>
            </a:r>
            <a:r>
              <a:rPr lang="en-US" sz="1200" dirty="0"/>
              <a:t> is </a:t>
            </a:r>
            <a:r>
              <a:rPr lang="en-US" sz="1200" dirty="0" err="1"/>
              <a:t>opgesteld</a:t>
            </a:r>
            <a:r>
              <a:rPr lang="en-US" sz="1200" dirty="0"/>
              <a:t> of </a:t>
            </a:r>
            <a:r>
              <a:rPr lang="en-US" sz="1200" dirty="0" err="1"/>
              <a:t>geactualiseerd</a:t>
            </a:r>
            <a:r>
              <a:rPr lang="en-US" sz="1200" dirty="0"/>
              <a:t>.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AFBA01-F10F-A626-ADA3-697BA9852417}"/>
              </a:ext>
            </a:extLst>
          </p:cNvPr>
          <p:cNvSpPr txBox="1"/>
          <p:nvPr/>
        </p:nvSpPr>
        <p:spPr>
          <a:xfrm>
            <a:off x="9161168" y="4381284"/>
            <a:ext cx="239617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/>
              <a:t>Procesadviseur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tweede</a:t>
            </a:r>
            <a:r>
              <a:rPr lang="en-US" sz="1200" dirty="0"/>
              <a:t> </a:t>
            </a:r>
            <a:r>
              <a:rPr lang="en-US" sz="1200" dirty="0" err="1"/>
              <a:t>deskundige</a:t>
            </a:r>
            <a:r>
              <a:rPr lang="en-US" sz="1200" dirty="0"/>
              <a:t> </a:t>
            </a:r>
            <a:r>
              <a:rPr lang="en-US" sz="1200" dirty="0" err="1"/>
              <a:t>stellen</a:t>
            </a:r>
            <a:r>
              <a:rPr lang="en-US" sz="1200" dirty="0"/>
              <a:t> </a:t>
            </a:r>
            <a:r>
              <a:rPr lang="en-US" sz="1200" dirty="0" err="1"/>
              <a:t>onafhankelijke</a:t>
            </a:r>
            <a:r>
              <a:rPr lang="en-US" sz="1200" dirty="0"/>
              <a:t> </a:t>
            </a:r>
            <a:r>
              <a:rPr lang="en-US" sz="1200" dirty="0" err="1"/>
              <a:t>adviezen</a:t>
            </a:r>
            <a:r>
              <a:rPr lang="en-US" sz="1200" dirty="0"/>
              <a:t> op. </a:t>
            </a: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8A720B94-CCA8-D721-1A80-BD868B7F0195}"/>
              </a:ext>
            </a:extLst>
          </p:cNvPr>
          <p:cNvSpPr txBox="1"/>
          <p:nvPr/>
        </p:nvSpPr>
        <p:spPr>
          <a:xfrm>
            <a:off x="5680550" y="3111738"/>
            <a:ext cx="57187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/>
              <a:t>Handtekeningen</a:t>
            </a:r>
            <a:r>
              <a:rPr lang="en-US" sz="1200" dirty="0"/>
              <a:t> van </a:t>
            </a:r>
            <a:r>
              <a:rPr lang="en-US" sz="1200" dirty="0" err="1"/>
              <a:t>gezaghebbende</a:t>
            </a:r>
            <a:r>
              <a:rPr lang="en-US" sz="1200" dirty="0"/>
              <a:t> </a:t>
            </a:r>
            <a:r>
              <a:rPr lang="en-US" sz="1200" dirty="0" err="1"/>
              <a:t>ouders</a:t>
            </a:r>
            <a:r>
              <a:rPr lang="en-US" sz="1200" dirty="0"/>
              <a:t>/</a:t>
            </a:r>
            <a:r>
              <a:rPr lang="en-US" sz="1200" dirty="0" err="1"/>
              <a:t>verzorgers</a:t>
            </a:r>
            <a:r>
              <a:rPr lang="en-US" sz="1200" dirty="0"/>
              <a:t> </a:t>
            </a:r>
            <a:r>
              <a:rPr lang="en-US" sz="1200" dirty="0" err="1"/>
              <a:t>aanwezig</a:t>
            </a:r>
            <a:r>
              <a:rPr lang="en-US" sz="1200" dirty="0"/>
              <a:t>. </a:t>
            </a:r>
            <a:r>
              <a:rPr lang="en-US" sz="1200" dirty="0" err="1"/>
              <a:t>Uittreksel</a:t>
            </a:r>
            <a:r>
              <a:rPr lang="en-US" sz="1200" dirty="0"/>
              <a:t> </a:t>
            </a:r>
            <a:r>
              <a:rPr lang="en-US" sz="1200" dirty="0" err="1"/>
              <a:t>gezagsregister</a:t>
            </a:r>
            <a:r>
              <a:rPr lang="en-US" sz="1200" dirty="0"/>
              <a:t>. De </a:t>
            </a:r>
            <a:r>
              <a:rPr lang="en-US" sz="1200" dirty="0" err="1"/>
              <a:t>zienswijze</a:t>
            </a:r>
            <a:r>
              <a:rPr lang="en-US" sz="1200" dirty="0"/>
              <a:t> van </a:t>
            </a:r>
            <a:r>
              <a:rPr lang="en-US" sz="1200" dirty="0" err="1"/>
              <a:t>ouders</a:t>
            </a:r>
            <a:r>
              <a:rPr lang="en-US" sz="1200" dirty="0"/>
              <a:t> is </a:t>
            </a:r>
            <a:r>
              <a:rPr lang="en-US" sz="1200" dirty="0" err="1"/>
              <a:t>ingevuld</a:t>
            </a:r>
            <a:r>
              <a:rPr lang="en-US" sz="1200" dirty="0"/>
              <a:t> door </a:t>
            </a:r>
            <a:r>
              <a:rPr lang="en-US" sz="1200" dirty="0" err="1"/>
              <a:t>ouders</a:t>
            </a:r>
            <a:r>
              <a:rPr lang="en-US" sz="1200" dirty="0"/>
              <a:t>.</a:t>
            </a:r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id="{DC3F4C6C-95A6-9FF0-97ED-2B68F99AD324}"/>
              </a:ext>
            </a:extLst>
          </p:cNvPr>
          <p:cNvSpPr txBox="1"/>
          <p:nvPr/>
        </p:nvSpPr>
        <p:spPr>
          <a:xfrm>
            <a:off x="9161168" y="5927119"/>
            <a:ext cx="223929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/>
              <a:t>Ouders</a:t>
            </a:r>
            <a:r>
              <a:rPr lang="en-US" sz="1200" dirty="0"/>
              <a:t>/</a:t>
            </a:r>
            <a:r>
              <a:rPr lang="en-US" sz="1200" dirty="0" err="1"/>
              <a:t>verzorgers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aanvragende</a:t>
            </a:r>
            <a:r>
              <a:rPr lang="en-US" sz="1200" dirty="0"/>
              <a:t> school </a:t>
            </a:r>
            <a:r>
              <a:rPr lang="en-US" sz="1200" dirty="0" err="1"/>
              <a:t>ontvangen</a:t>
            </a:r>
            <a:r>
              <a:rPr lang="en-US" sz="1200" dirty="0"/>
              <a:t> </a:t>
            </a:r>
            <a:r>
              <a:rPr lang="en-US" sz="1200" dirty="0" err="1"/>
              <a:t>afschrift</a:t>
            </a:r>
            <a:r>
              <a:rPr lang="en-US" sz="1200" dirty="0"/>
              <a:t>.</a:t>
            </a:r>
            <a:endParaRPr lang="en-US" sz="1200" dirty="0" err="1">
              <a:ea typeface="Calibri"/>
              <a:cs typeface="Calibri"/>
            </a:endParaRP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F6EA8EEB-B2A0-4CB2-95F3-A9AC7E3C7BC7}"/>
              </a:ext>
            </a:extLst>
          </p:cNvPr>
          <p:cNvCxnSpPr/>
          <p:nvPr/>
        </p:nvCxnSpPr>
        <p:spPr>
          <a:xfrm>
            <a:off x="7420262" y="3565383"/>
            <a:ext cx="0" cy="300806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>
            <a:extLst>
              <a:ext uri="{FF2B5EF4-FFF2-40B4-BE49-F238E27FC236}">
                <a16:creationId xmlns:a16="http://schemas.microsoft.com/office/drawing/2014/main" id="{17D586EB-700E-4C48-9922-A3A8DDC269CD}"/>
              </a:ext>
            </a:extLst>
          </p:cNvPr>
          <p:cNvSpPr txBox="1"/>
          <p:nvPr/>
        </p:nvSpPr>
        <p:spPr>
          <a:xfrm>
            <a:off x="5989899" y="5879328"/>
            <a:ext cx="268777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dirty="0"/>
              <a:t>                                   SWV</a:t>
            </a:r>
          </a:p>
        </p:txBody>
      </p:sp>
      <p:pic>
        <p:nvPicPr>
          <p:cNvPr id="25" name="Afbeelding 24" descr="2014-02-26 SWV PO 3102_logo.jpg">
            <a:extLst>
              <a:ext uri="{FF2B5EF4-FFF2-40B4-BE49-F238E27FC236}">
                <a16:creationId xmlns:a16="http://schemas.microsoft.com/office/drawing/2014/main" id="{EE6B8267-9665-4008-B659-4F4648AF377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6160" y="460787"/>
            <a:ext cx="1428750" cy="885190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C293FE32-EDD2-88B6-60A1-27520B129A9B}"/>
              </a:ext>
            </a:extLst>
          </p:cNvPr>
          <p:cNvSpPr txBox="1"/>
          <p:nvPr/>
        </p:nvSpPr>
        <p:spPr>
          <a:xfrm>
            <a:off x="3381366" y="901662"/>
            <a:ext cx="578284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ea typeface="Calibri"/>
                <a:cs typeface="Calibri"/>
              </a:rPr>
              <a:t>Proces start </a:t>
            </a:r>
            <a:r>
              <a:rPr lang="en-US" sz="1400" err="1">
                <a:ea typeface="Calibri"/>
                <a:cs typeface="Calibri"/>
              </a:rPr>
              <a:t>na</a:t>
            </a:r>
            <a:r>
              <a:rPr lang="en-US" sz="1400" dirty="0">
                <a:ea typeface="Calibri"/>
                <a:cs typeface="Calibri"/>
              </a:rPr>
              <a:t> </a:t>
            </a:r>
            <a:r>
              <a:rPr lang="en-US" sz="1400" err="1">
                <a:ea typeface="Calibri"/>
                <a:cs typeface="Calibri"/>
              </a:rPr>
              <a:t>consultatie</a:t>
            </a:r>
            <a:r>
              <a:rPr lang="en-US" sz="1400" dirty="0">
                <a:ea typeface="Calibri"/>
                <a:cs typeface="Calibri"/>
              </a:rPr>
              <a:t> of </a:t>
            </a:r>
            <a:r>
              <a:rPr lang="en-US" sz="1400" err="1">
                <a:ea typeface="Calibri"/>
                <a:cs typeface="Calibri"/>
              </a:rPr>
              <a:t>perspectief</a:t>
            </a:r>
            <a:r>
              <a:rPr lang="en-US" sz="1400" dirty="0">
                <a:ea typeface="Calibri"/>
                <a:cs typeface="Calibri"/>
              </a:rPr>
              <a:t> </a:t>
            </a:r>
            <a:r>
              <a:rPr lang="en-US" sz="1400" err="1">
                <a:ea typeface="Calibri"/>
                <a:cs typeface="Calibri"/>
              </a:rPr>
              <a:t>bespreking</a:t>
            </a:r>
            <a:r>
              <a:rPr lang="en-US" sz="1400" dirty="0">
                <a:ea typeface="Calibri"/>
                <a:cs typeface="Calibri"/>
              </a:rPr>
              <a:t> met </a:t>
            </a:r>
            <a:r>
              <a:rPr lang="en-US" sz="1400" err="1">
                <a:ea typeface="Calibri"/>
                <a:cs typeface="Calibri"/>
              </a:rPr>
              <a:t>procesadviseur</a:t>
            </a:r>
            <a:r>
              <a:rPr lang="en-US" sz="1400" dirty="0">
                <a:ea typeface="Calibri"/>
                <a:cs typeface="Calibri"/>
              </a:rPr>
              <a:t>.</a:t>
            </a:r>
            <a:endParaRPr lang="nl-NL" sz="1400">
              <a:ea typeface="Calibri"/>
              <a:cs typeface="Calibri"/>
            </a:endParaRPr>
          </a:p>
          <a:p>
            <a:pPr algn="l"/>
            <a:endParaRPr lang="nl-NL" dirty="0">
              <a:ea typeface="Calibri"/>
              <a:cs typeface="Calibri"/>
            </a:endParaRP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CB369675-3A0C-3DF6-DBB3-F5EA51ED939A}"/>
              </a:ext>
            </a:extLst>
          </p:cNvPr>
          <p:cNvSpPr/>
          <p:nvPr/>
        </p:nvSpPr>
        <p:spPr>
          <a:xfrm>
            <a:off x="3413342" y="866383"/>
            <a:ext cx="5584520" cy="40709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507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4AEBDA01B9A8488C69656E0CFA9F56" ma:contentTypeVersion="4" ma:contentTypeDescription="Een nieuw document maken." ma:contentTypeScope="" ma:versionID="f3b76931ac7c406eed6cd6d0d9f43376">
  <xsd:schema xmlns:xsd="http://www.w3.org/2001/XMLSchema" xmlns:xs="http://www.w3.org/2001/XMLSchema" xmlns:p="http://schemas.microsoft.com/office/2006/metadata/properties" xmlns:ns2="f2fa147a-c058-47c4-8275-a0116d9b707b" targetNamespace="http://schemas.microsoft.com/office/2006/metadata/properties" ma:root="true" ma:fieldsID="0abaae73502ccbfccc528039fa5778ad" ns2:_="">
    <xsd:import namespace="f2fa147a-c058-47c4-8275-a0116d9b70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a147a-c058-47c4-8275-a0116d9b70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C647D7-B8B1-4F82-9B3D-A2C4593AF6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C5D5692-B67F-42FB-BFFD-BA3A756DA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BCF080-4E6F-4D21-9F37-19C2AC9CA1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a147a-c058-47c4-8275-a0116d9b70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Microsoft Office PowerPoint</Application>
  <PresentationFormat>Breedbeeld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 van den Bergh</dc:creator>
  <cp:lastModifiedBy>J van den Bergh</cp:lastModifiedBy>
  <cp:revision>208</cp:revision>
  <cp:lastPrinted>2022-12-23T11:24:26Z</cp:lastPrinted>
  <dcterms:created xsi:type="dcterms:W3CDTF">2022-11-24T14:59:01Z</dcterms:created>
  <dcterms:modified xsi:type="dcterms:W3CDTF">2024-10-15T12:29:29Z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0x010100B74AEBDA01B9A8488C69656E0CFA9F56</vt:lpwstr>
  </property>
</Properties>
</file>